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6" r:id="rId9"/>
    <p:sldId id="272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61" r:id="rId18"/>
    <p:sldId id="262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1BE14-C53D-0861-4E1D-406D0C4E55B4}" v="10" dt="2022-02-05T23:55:44.51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2"/>
    <p:restoredTop sz="94648"/>
  </p:normalViewPr>
  <p:slideViewPr>
    <p:cSldViewPr snapToGrid="0">
      <p:cViewPr varScale="1">
        <p:scale>
          <a:sx n="156" d="100"/>
          <a:sy n="156" d="100"/>
        </p:scale>
        <p:origin x="200" y="2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Glasse" userId="S::m.glasse@sanctamaria.school.nz::4001b6f1-9796-4fe4-a857-9145db2b6168" providerId="AD" clId="Web-{4F71BE14-C53D-0861-4E1D-406D0C4E55B4}"/>
    <pc:docChg chg="modSld">
      <pc:chgData name="Mark Glasse" userId="S::m.glasse@sanctamaria.school.nz::4001b6f1-9796-4fe4-a857-9145db2b6168" providerId="AD" clId="Web-{4F71BE14-C53D-0861-4E1D-406D0C4E55B4}" dt="2022-02-05T23:55:43.917" v="5" actId="20577"/>
      <pc:docMkLst>
        <pc:docMk/>
      </pc:docMkLst>
      <pc:sldChg chg="modSp">
        <pc:chgData name="Mark Glasse" userId="S::m.glasse@sanctamaria.school.nz::4001b6f1-9796-4fe4-a857-9145db2b6168" providerId="AD" clId="Web-{4F71BE14-C53D-0861-4E1D-406D0C4E55B4}" dt="2022-02-05T23:55:43.917" v="5" actId="20577"/>
        <pc:sldMkLst>
          <pc:docMk/>
          <pc:sldMk cId="0" sldId="256"/>
        </pc:sldMkLst>
        <pc:spChg chg="mod">
          <ac:chgData name="Mark Glasse" userId="S::m.glasse@sanctamaria.school.nz::4001b6f1-9796-4fe4-a857-9145db2b6168" providerId="AD" clId="Web-{4F71BE14-C53D-0861-4E1D-406D0C4E55B4}" dt="2022-02-05T23:55:43.917" v="5" actId="20577"/>
          <ac:spMkLst>
            <pc:docMk/>
            <pc:sldMk cId="0" sldId="256"/>
            <ac:spMk id="55" creationId="{00000000-0000-0000-0000-000000000000}"/>
          </ac:spMkLst>
        </pc:spChg>
      </pc:sldChg>
      <pc:sldChg chg="modSp">
        <pc:chgData name="Mark Glasse" userId="S::m.glasse@sanctamaria.school.nz::4001b6f1-9796-4fe4-a857-9145db2b6168" providerId="AD" clId="Web-{4F71BE14-C53D-0861-4E1D-406D0C4E55B4}" dt="2022-02-05T23:55:43.417" v="3" actId="20577"/>
        <pc:sldMkLst>
          <pc:docMk/>
          <pc:sldMk cId="0" sldId="257"/>
        </pc:sldMkLst>
        <pc:spChg chg="mod">
          <ac:chgData name="Mark Glasse" userId="S::m.glasse@sanctamaria.school.nz::4001b6f1-9796-4fe4-a857-9145db2b6168" providerId="AD" clId="Web-{4F71BE14-C53D-0861-4E1D-406D0C4E55B4}" dt="2022-02-05T23:55:43.417" v="3" actId="20577"/>
          <ac:spMkLst>
            <pc:docMk/>
            <pc:sldMk cId="0" sldId="257"/>
            <ac:spMk id="6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86983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5578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2610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94955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251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98316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3723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195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038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206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6234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17086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6rgXN88f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</a:t>
            </a:r>
            <a:r>
              <a:rPr lang="en" sz="2000" b="1" dirty="0" err="1">
                <a:solidFill>
                  <a:srgbClr val="274E13"/>
                </a:solidFill>
              </a:rPr>
              <a:t>github</a:t>
            </a:r>
            <a:r>
              <a:rPr lang="en" sz="2000" b="1" dirty="0">
                <a:solidFill>
                  <a:srgbClr val="274E13"/>
                </a:solidFill>
              </a:rPr>
              <a:t> Repository: </a:t>
            </a:r>
            <a:r>
              <a:rPr lang="en-NZ" sz="2000" b="1" dirty="0">
                <a:solidFill>
                  <a:srgbClr val="274E13"/>
                </a:solidFill>
                <a:hlinkClick r:id="rId3"/>
              </a:rPr>
              <a:t>GitHub</a:t>
            </a:r>
            <a:endParaRPr sz="2000" dirty="0">
              <a:solidFill>
                <a:srgbClr val="274E13"/>
              </a:solidFill>
            </a:endParaRPr>
          </a:p>
          <a:p>
            <a:pPr marL="0" lvl="0" indent="0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</a:t>
            </a:r>
            <a:r>
              <a:rPr lang="en" sz="2000" b="1" dirty="0" err="1">
                <a:solidFill>
                  <a:srgbClr val="274E13"/>
                </a:solidFill>
              </a:rPr>
              <a:t>trello</a:t>
            </a:r>
            <a:r>
              <a:rPr lang="en" sz="2000" b="1" dirty="0">
                <a:solidFill>
                  <a:srgbClr val="274E13"/>
                </a:solidFill>
              </a:rPr>
              <a:t> board / project management tools: </a:t>
            </a:r>
            <a:r>
              <a:rPr lang="en-NZ" sz="2000" b="1" dirty="0">
                <a:solidFill>
                  <a:srgbClr val="274E13"/>
                </a:solidFill>
                <a:hlinkClick r:id="rId4"/>
              </a:rPr>
              <a:t>Trello Board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7073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2135535"/>
              </p:ext>
            </p:extLst>
          </p:nvPr>
        </p:nvGraphicFramePr>
        <p:xfrm>
          <a:off x="311700" y="3566985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prints nothing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653E7CBA-55FA-5242-B9FB-8880D8E74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0830" y="845025"/>
            <a:ext cx="2898419" cy="254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152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7073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426073227"/>
              </p:ext>
            </p:extLst>
          </p:nvPr>
        </p:nvGraphicFramePr>
        <p:xfrm>
          <a:off x="311700" y="3406200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prints error message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5615C21D-5A89-EA45-A398-1D380ADA9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831" y="743430"/>
            <a:ext cx="2441279" cy="259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399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55850" y="0"/>
            <a:ext cx="88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120937017"/>
              </p:ext>
            </p:extLst>
          </p:nvPr>
        </p:nvGraphicFramePr>
        <p:xfrm>
          <a:off x="467550" y="3429885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displays value error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E5EE3B7-E2C6-264F-8758-ED98216F9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472721"/>
            <a:ext cx="1790034" cy="309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82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-57870"/>
            <a:ext cx="864452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4-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43658592"/>
              </p:ext>
            </p:extLst>
          </p:nvPr>
        </p:nvGraphicFramePr>
        <p:xfrm>
          <a:off x="311699" y="3404507"/>
          <a:ext cx="8644522" cy="201331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664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02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55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575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prints error message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number other than 1 or 2 does not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6298F448-2098-504E-9C78-6302DF61D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532850"/>
            <a:ext cx="3526971" cy="26476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7AD132-9460-D14F-BDF4-5B4184D70C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029" y="429712"/>
            <a:ext cx="2619557" cy="306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464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-57870"/>
            <a:ext cx="864452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5-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355008990"/>
              </p:ext>
            </p:extLst>
          </p:nvPr>
        </p:nvGraphicFramePr>
        <p:xfrm>
          <a:off x="311699" y="3404507"/>
          <a:ext cx="8644522" cy="201331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664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02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55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575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Enter 1 program prints pickup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Enter invalid program prints error message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Enter number other than 1 or 2 – error message asks for entry again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41CABB3B-45C0-8E46-B916-92CEB4630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29" y="435669"/>
            <a:ext cx="2612571" cy="304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F2761A-0503-5D44-BDA9-E3D5A2665E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2571" y="670618"/>
            <a:ext cx="46736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931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8407" y="436861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(Trello screenshot)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B0C796-6CB7-CC48-8315-2EC6012D1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606" y="1381562"/>
            <a:ext cx="6588579" cy="332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606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-57870"/>
            <a:ext cx="864452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120049639"/>
              </p:ext>
            </p:extLst>
          </p:nvPr>
        </p:nvGraphicFramePr>
        <p:xfrm>
          <a:off x="311699" y="3404507"/>
          <a:ext cx="8644522" cy="201331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664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02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55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575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Input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Left input blank 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Printed phone number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Accepted blank and printed blank input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AU" sz="12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2C1F8FCC-1620-EF45-8403-A47674787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2462" y="649301"/>
            <a:ext cx="2099538" cy="262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498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3" name="Picture 2" descr="A picture containing text, indoor, person, baby&#10;&#10;Description automatically generated">
            <a:extLst>
              <a:ext uri="{FF2B5EF4-FFF2-40B4-BE49-F238E27FC236}">
                <a16:creationId xmlns:a16="http://schemas.microsoft.com/office/drawing/2014/main" id="{B3E2A609-B956-9342-BA27-F1765CEA8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29" y="1017725"/>
            <a:ext cx="6523264" cy="40770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5" name="Picture 4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AFCFA500-D660-0343-8988-499AF3A1F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36" y="2412546"/>
            <a:ext cx="3526971" cy="220435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EC88DFD-D49E-2D40-9447-EAA917C514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4223" y="2190839"/>
            <a:ext cx="4658077" cy="29526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BEFC07-211E-1E41-A1A6-FE4B93BA53CA}"/>
              </a:ext>
            </a:extLst>
          </p:cNvPr>
          <p:cNvSpPr txBox="1"/>
          <p:nvPr/>
        </p:nvSpPr>
        <p:spPr>
          <a:xfrm>
            <a:off x="1567543" y="1883062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9EE2E9-0326-424C-B0EE-BF9AF6832349}"/>
              </a:ext>
            </a:extLst>
          </p:cNvPr>
          <p:cNvSpPr txBox="1"/>
          <p:nvPr/>
        </p:nvSpPr>
        <p:spPr>
          <a:xfrm>
            <a:off x="6214226" y="1775340"/>
            <a:ext cx="941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2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56146365"/>
              </p:ext>
            </p:extLst>
          </p:nvPr>
        </p:nvGraphicFramePr>
        <p:xfrm>
          <a:off x="311700" y="3291342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 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runs correctly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16925DE-A303-674E-B180-A2DA9798C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986" y="1478350"/>
            <a:ext cx="4429579" cy="6353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623CFD-AC31-C440-A4CE-146DABA91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435" y="1257828"/>
            <a:ext cx="4093936" cy="12401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801994043"/>
              </p:ext>
            </p:extLst>
          </p:nvPr>
        </p:nvGraphicFramePr>
        <p:xfrm>
          <a:off x="311700" y="3728904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Main and welcome run correctly. 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281875E-7ED3-4C45-8B31-7940F317A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142999"/>
            <a:ext cx="3710898" cy="230996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B7DE3B2-785A-344C-B41F-E2CFA4E1B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1698" y="1293665"/>
            <a:ext cx="4762063" cy="66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789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235423" y="172420"/>
            <a:ext cx="8990220" cy="506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291342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 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runs correctly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0129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</a:t>
            </a:r>
            <a:br>
              <a:rPr lang="en" dirty="0"/>
            </a:br>
            <a:r>
              <a:rPr lang="en" dirty="0"/>
              <a:t> (Trello screenshot)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B1C9AC-DC19-E841-AD24-92C3988A7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591" y="1370893"/>
            <a:ext cx="5655997" cy="36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38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</a:t>
            </a:r>
            <a:br>
              <a:rPr lang="en" dirty="0"/>
            </a:br>
            <a:r>
              <a:rPr lang="en" dirty="0"/>
              <a:t>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BD4F7A-A4BD-B24B-9E37-0878F7FE4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22" y="1632863"/>
            <a:ext cx="7405007" cy="306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90286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602</Words>
  <Application>Microsoft Macintosh PowerPoint</Application>
  <PresentationFormat>On-screen Show (16:9)</PresentationFormat>
  <Paragraphs>81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</vt:lpstr>
      <vt:lpstr>Component 1 Version 2 - Test Plan (?and screenshot)  </vt:lpstr>
      <vt:lpstr>Component 2   (Trello screenshot)</vt:lpstr>
      <vt:lpstr>Component 2 Version 2  (Trello screenshot)</vt:lpstr>
      <vt:lpstr>Component 2 Version 1- Test Plan (?and screenshot)</vt:lpstr>
      <vt:lpstr>Component 2 Version 2- Test Plan (?and screenshot)</vt:lpstr>
      <vt:lpstr>Component 2 Version 3- Test Plan (?and screenshot)</vt:lpstr>
      <vt:lpstr>Component 2 Version 4- Test Plan (?and screenshot)</vt:lpstr>
      <vt:lpstr>Component 2 Version 5- Test Plan (?and screenshot)</vt:lpstr>
      <vt:lpstr>Component 3 Pickup info (Trello screenshot)</vt:lpstr>
      <vt:lpstr>Component 3 Version 1-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Jayden Lai</cp:lastModifiedBy>
  <cp:revision>11</cp:revision>
  <dcterms:modified xsi:type="dcterms:W3CDTF">2022-02-20T21:48:06Z</dcterms:modified>
</cp:coreProperties>
</file>